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2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FF004-83DA-EB4E-857D-70C485572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12C35-4FB8-C340-8239-187747136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F8152-5DA4-7A48-93A8-C1F61534B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455B-FA8C-7E42-B664-A941E17104D5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36CB1-22E7-824D-AB44-A06959F1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A7312-3B05-DC42-92EB-310BF0EB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D9CE-04B0-F14F-8E0A-30D3A4DB40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4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54E8-8F37-AB46-ADB9-B5A4B03F6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679117-64EF-8E4E-AAE9-6F38A85B7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E2AEB-4912-8843-A76C-19A16EDD9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455B-FA8C-7E42-B664-A941E17104D5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E415E-1069-1B4D-BFF5-058CF0406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F4571-64E8-3E43-9B77-712BC010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D9CE-04B0-F14F-8E0A-30D3A4DB40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6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EC858-FED5-304B-968F-4560FEBF9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2E743-5F7A-D14C-AAEF-5FCBBA148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5C28B-17E2-2941-ADAD-825C5A2E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455B-FA8C-7E42-B664-A941E17104D5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FE1E0-9D89-8147-81DC-719C7C5D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5F28-4852-9546-A733-C3A74FE90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D9CE-04B0-F14F-8E0A-30D3A4DB40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E2654-DAFD-4541-BD8B-6D8B1C67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5DC29-B883-154B-B6F2-81C8CE3B6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74475-5E3E-6D45-BD87-C35BDD66A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455B-FA8C-7E42-B664-A941E17104D5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8CA88-6641-8F48-AAC4-CD4461140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8B0D3-8B47-CE40-98A1-D0F1E0BCB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D9CE-04B0-F14F-8E0A-30D3A4DB40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BB5E-26BF-F545-9906-BE73B288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232EB-521A-EE4B-B8D5-B1C74D9AA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8AF78-28EE-F34B-B374-9B84CD8B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455B-FA8C-7E42-B664-A941E17104D5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17540-ED06-CE46-A859-863CF4A6B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71E17-C902-2C48-9176-A93AF333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D9CE-04B0-F14F-8E0A-30D3A4DB40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3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22168-32EB-E945-8BC2-FB7E19D1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2A1AF-1347-5A45-B1D3-41FE5E538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D2BB1-3181-A24F-A0C4-0EF61E350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3EE7C-FB2D-F447-B729-E09F3657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455B-FA8C-7E42-B664-A941E17104D5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20781-3943-9E48-AFDB-B5BA03103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EB8B2-F470-2F42-A980-6241096FD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D9CE-04B0-F14F-8E0A-30D3A4DB40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5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160E-7ECC-AF49-B7F9-6C734C27B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D2078-5CB3-834B-AB10-9AEB0857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E3107-EF01-2C44-AE00-3A7E34597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AF9507-34AC-E343-B989-1D43CB8A2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4750A-C5AD-FA45-B64C-987F158B0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7CE74-19FB-7847-8F72-438C7DD0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455B-FA8C-7E42-B664-A941E17104D5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2C9908-37E7-4049-9300-EC5898B9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8A07AA-850C-AF40-A33F-B342EE49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D9CE-04B0-F14F-8E0A-30D3A4DB40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8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3EB8B-766A-3245-9791-597ED2D34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40187-C006-364B-B7C1-5CD3E00E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455B-FA8C-7E42-B664-A941E17104D5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AEA7C2-78AE-D746-869E-8A7652533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46E8C-8290-3E48-9432-589503E0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D9CE-04B0-F14F-8E0A-30D3A4DB40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3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CB2E91-29FA-434F-B532-86517277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455B-FA8C-7E42-B664-A941E17104D5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625CF-2978-0C47-BFCF-186FD1B4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80405-D7D8-3E40-B9D7-3ADAB855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D9CE-04B0-F14F-8E0A-30D3A4DB40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0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3140-EE54-3448-8CA9-EE9D5148A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5F117-A964-FD4D-A292-C07A87714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0C149-A6F8-124E-96E6-419057FF9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6594D-FB66-D347-AB03-0E214F02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455B-FA8C-7E42-B664-A941E17104D5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FDA8C-E9E9-CA45-B951-0582F3A4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8F7B9-D233-C848-88A7-55C852A85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D9CE-04B0-F14F-8E0A-30D3A4DB40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6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362A-3916-6F48-82C8-FA48CDC9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7CC88-DCA4-FC44-9605-5F27B2ED3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4E700-FAE9-B14E-B6D4-063A4F341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3D160-ABD3-584A-B038-223A3FB4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455B-FA8C-7E42-B664-A941E17104D5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B4497-EF23-334D-B77D-FFF648CB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21522-C1FA-AB4A-BD07-E4AB73C6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D9CE-04B0-F14F-8E0A-30D3A4DB40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9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B5056F-F759-1345-8B71-BC5FB787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DA3D5-686D-B746-9EC7-AC3C70582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20736-38EE-834F-968A-D5BAD3DEB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2455B-FA8C-7E42-B664-A941E17104D5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1515F-AEC1-5949-A510-35CEBEFF4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EF348-9531-FE46-BFCA-849D39847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3D9CE-04B0-F14F-8E0A-30D3A4DB40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2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K1mD8owHLE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54E46-1BA4-334C-B333-3643994B3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856" y="3113415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ru-RU" sz="5400"/>
              <a:t>Карьера в ИТ</a:t>
            </a:r>
            <a:endParaRPr lang="en-US" sz="54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4D05CD-F326-4F4F-AC31-B719FAA40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5" r="27214" b="-1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248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C9CFA1-DCFB-8D45-B28C-A92C0B6EBF6D}"/>
              </a:ext>
            </a:extLst>
          </p:cNvPr>
          <p:cNvSpPr txBox="1"/>
          <p:nvPr/>
        </p:nvSpPr>
        <p:spPr>
          <a:xfrm>
            <a:off x="9267909" y="2023110"/>
            <a:ext cx="2469624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Cloudera 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 Platform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descr="Discover Cloudera Data Platform">
            <a:hlinkClick r:id="" action="ppaction://media"/>
            <a:extLst>
              <a:ext uri="{FF2B5EF4-FFF2-40B4-BE49-F238E27FC236}">
                <a16:creationId xmlns:a16="http://schemas.microsoft.com/office/drawing/2014/main" id="{98170FF4-6628-4941-9AA7-40EFFDF82A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5238" y="1324642"/>
            <a:ext cx="7608304" cy="427967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2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986FAE9-2460-CE4D-B2C0-E8171B3B2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808" y="797140"/>
            <a:ext cx="9500384" cy="49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3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49AE1604-BB93-4F6D-94D6-F2A6021FC5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97BB7106-1E6C-7349-8ADE-FC9CD459C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0" r="24328"/>
          <a:stretch/>
        </p:blipFill>
        <p:spPr>
          <a:xfrm>
            <a:off x="914401" y="847827"/>
            <a:ext cx="4929098" cy="528998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34377" y="2188548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FBE1F-2141-B249-BF57-04ECFB958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8503" y="469705"/>
            <a:ext cx="5059229" cy="346511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/>
              <a:t>Staff Data Engineer at Cloudera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DC4E898-6B42-FC40-8977-F28DC7D27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027" y="2749056"/>
            <a:ext cx="4651418" cy="113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9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368051-718F-AA44-B021-238E531F33E8}"/>
              </a:ext>
            </a:extLst>
          </p:cNvPr>
          <p:cNvSpPr txBox="1"/>
          <p:nvPr/>
        </p:nvSpPr>
        <p:spPr>
          <a:xfrm>
            <a:off x="9267909" y="2023110"/>
            <a:ext cx="2469624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>
                <a:latin typeface="+mj-lt"/>
                <a:ea typeface="+mj-ea"/>
                <a:cs typeface="+mj-cs"/>
              </a:rPr>
              <a:t>Моя карьера в ИТ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48BB1-6ED6-F74C-A6B7-E93DB9E9A590}"/>
              </a:ext>
            </a:extLst>
          </p:cNvPr>
          <p:cNvSpPr txBox="1"/>
          <p:nvPr/>
        </p:nvSpPr>
        <p:spPr>
          <a:xfrm>
            <a:off x="7500551" y="226128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1" name="Picture 30" descr="Whiteboard&#10;&#10;Description automatically generated">
            <a:extLst>
              <a:ext uri="{FF2B5EF4-FFF2-40B4-BE49-F238E27FC236}">
                <a16:creationId xmlns:a16="http://schemas.microsoft.com/office/drawing/2014/main" id="{9CAD3C09-871D-D84B-8A9C-580EAD28E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67" y="1031790"/>
            <a:ext cx="7686445" cy="47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0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0" name="Straight Connector 15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evice, drawing&#10;&#10;Description automatically generated">
            <a:extLst>
              <a:ext uri="{FF2B5EF4-FFF2-40B4-BE49-F238E27FC236}">
                <a16:creationId xmlns:a16="http://schemas.microsoft.com/office/drawing/2014/main" id="{A07DBE3E-8EB4-7141-BDDA-2EAD32155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47" y="733613"/>
            <a:ext cx="4874628" cy="4082502"/>
          </a:xfrm>
          <a:prstGeom prst="rect">
            <a:avLst/>
          </a:prstGeom>
        </p:spPr>
      </p:pic>
      <p:pic>
        <p:nvPicPr>
          <p:cNvPr id="7" name="Picture 6" descr="Diagram, venn diagram&#10;&#10;Description automatically generated">
            <a:extLst>
              <a:ext uri="{FF2B5EF4-FFF2-40B4-BE49-F238E27FC236}">
                <a16:creationId xmlns:a16="http://schemas.microsoft.com/office/drawing/2014/main" id="{7A9F28F1-E05B-9A4E-9138-3DC844537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295" y="733613"/>
            <a:ext cx="4259145" cy="425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2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clock, object&#10;&#10;Description automatically generated">
            <a:extLst>
              <a:ext uri="{FF2B5EF4-FFF2-40B4-BE49-F238E27FC236}">
                <a16:creationId xmlns:a16="http://schemas.microsoft.com/office/drawing/2014/main" id="{0FD78A52-9B25-FB4A-8B6F-9ED08F307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0" b="1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46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C1CB6-24F6-0E4F-A917-F811D0E51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Как найти первую работу в ИТ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, sunburst chart&#10;&#10;Description automatically generated">
            <a:extLst>
              <a:ext uri="{FF2B5EF4-FFF2-40B4-BE49-F238E27FC236}">
                <a16:creationId xmlns:a16="http://schemas.microsoft.com/office/drawing/2014/main" id="{A3DEBC4F-E1AC-3842-B1B8-A59F8D610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8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27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9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8AE5B7-10EB-FB49-BA49-DB807F2C32F2}"/>
              </a:ext>
            </a:extLst>
          </p:cNvPr>
          <p:cNvSpPr txBox="1"/>
          <p:nvPr/>
        </p:nvSpPr>
        <p:spPr>
          <a:xfrm>
            <a:off x="1629538" y="1138004"/>
            <a:ext cx="1213367" cy="123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 err="1"/>
              <a:t>Куда</a:t>
            </a:r>
            <a:r>
              <a:rPr lang="en-US" sz="20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D72C395-ACAF-1E4B-B6CE-66B7549E14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21" r="-1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24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8406BA78-CC19-C141-A29E-0A5DF95E0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25" b="1362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278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5380C5-6C12-6247-AF9F-05835662A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0" b="21970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90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</Words>
  <Application>Microsoft Office PowerPoint</Application>
  <PresentationFormat>Широкий екран</PresentationFormat>
  <Paragraphs>7</Paragraphs>
  <Slides>11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Карьера в ИТ</vt:lpstr>
      <vt:lpstr>Презентація PowerPoint</vt:lpstr>
      <vt:lpstr>Презентація PowerPoint</vt:lpstr>
      <vt:lpstr>Презентація PowerPoint</vt:lpstr>
      <vt:lpstr>Презентація PowerPoint</vt:lpstr>
      <vt:lpstr>Как найти первую работу в ИТ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Карьера в ИТ</dc:title>
  <dc:creator>Oleksandr Malovanyi</dc:creator>
  <cp:lastModifiedBy>Admin1</cp:lastModifiedBy>
  <cp:revision>1</cp:revision>
  <dcterms:created xsi:type="dcterms:W3CDTF">2020-10-03T22:37:30Z</dcterms:created>
  <dcterms:modified xsi:type="dcterms:W3CDTF">2020-10-07T10:53:53Z</dcterms:modified>
</cp:coreProperties>
</file>